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62" r:id="rId4"/>
    <p:sldId id="263" r:id="rId5"/>
    <p:sldId id="264" r:id="rId6"/>
    <p:sldId id="265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F1BDF-C8AA-4A0E-9912-D72F1011E9DF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7CA27-D60B-42E1-96FD-C7EE5E203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87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60484DE-9E00-4ED3-9014-2B9DEE4C7C34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FAA626-EE93-4D98-B7F2-7401DA08F33B}"/>
              </a:ext>
            </a:extLst>
          </p:cNvPr>
          <p:cNvSpPr/>
          <p:nvPr userDrawn="1"/>
        </p:nvSpPr>
        <p:spPr>
          <a:xfrm>
            <a:off x="0" y="0"/>
            <a:ext cx="12192000" cy="61795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1E5143-C867-487E-A988-7F6934499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516" y="6179574"/>
            <a:ext cx="3772969" cy="6784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D4A830E-6929-4A27-A011-B21D07C890E8}"/>
              </a:ext>
            </a:extLst>
          </p:cNvPr>
          <p:cNvSpPr txBox="1"/>
          <p:nvPr userDrawn="1"/>
        </p:nvSpPr>
        <p:spPr>
          <a:xfrm>
            <a:off x="8610599" y="6326141"/>
            <a:ext cx="3183193" cy="39533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r"/>
            <a:r>
              <a:rPr lang="en-US" sz="1000" b="0" dirty="0">
                <a:solidFill>
                  <a:schemeClr val="tx1"/>
                </a:solidFill>
              </a:rPr>
              <a:t>MEMBER FDIC</a:t>
            </a:r>
          </a:p>
        </p:txBody>
      </p:sp>
    </p:spTree>
    <p:extLst>
      <p:ext uri="{BB962C8B-B14F-4D97-AF65-F5344CB8AC3E}">
        <p14:creationId xmlns:p14="http://schemas.microsoft.com/office/powerpoint/2010/main" val="720111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98207" y="6356350"/>
            <a:ext cx="7755194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#EnterpriseUniversity    #EUandYou    #EUforCollege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D05751-EE70-4C1A-A495-D525BCCEDF3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A85211A-97FF-4EF2-BCB9-8A148543C5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307FA3C-B8A9-4E80-AAAD-FAE42A00AE0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616451"/>
            <a:ext cx="10515600" cy="1473199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- Quote Attribution</a:t>
            </a:r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id="{1D182754-6F40-4B78-B037-BD7551E431B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31850" y="739537"/>
            <a:ext cx="1154266" cy="970201"/>
          </a:xfrm>
          <a:custGeom>
            <a:avLst/>
            <a:gdLst>
              <a:gd name="T0" fmla="*/ 0 w 1944"/>
              <a:gd name="T1" fmla="*/ 1634 h 1634"/>
              <a:gd name="T2" fmla="*/ 0 w 1944"/>
              <a:gd name="T3" fmla="*/ 954 h 1634"/>
              <a:gd name="T4" fmla="*/ 439 w 1944"/>
              <a:gd name="T5" fmla="*/ 0 h 1634"/>
              <a:gd name="T6" fmla="*/ 780 w 1944"/>
              <a:gd name="T7" fmla="*/ 0 h 1634"/>
              <a:gd name="T8" fmla="*/ 408 w 1944"/>
              <a:gd name="T9" fmla="*/ 930 h 1634"/>
              <a:gd name="T10" fmla="*/ 670 w 1944"/>
              <a:gd name="T11" fmla="*/ 930 h 1634"/>
              <a:gd name="T12" fmla="*/ 670 w 1944"/>
              <a:gd name="T13" fmla="*/ 1634 h 1634"/>
              <a:gd name="T14" fmla="*/ 0 w 1944"/>
              <a:gd name="T15" fmla="*/ 1634 h 1634"/>
              <a:gd name="T16" fmla="*/ 1164 w 1944"/>
              <a:gd name="T17" fmla="*/ 1634 h 1634"/>
              <a:gd name="T18" fmla="*/ 1164 w 1944"/>
              <a:gd name="T19" fmla="*/ 954 h 1634"/>
              <a:gd name="T20" fmla="*/ 1603 w 1944"/>
              <a:gd name="T21" fmla="*/ 0 h 1634"/>
              <a:gd name="T22" fmla="*/ 1944 w 1944"/>
              <a:gd name="T23" fmla="*/ 0 h 1634"/>
              <a:gd name="T24" fmla="*/ 1572 w 1944"/>
              <a:gd name="T25" fmla="*/ 930 h 1634"/>
              <a:gd name="T26" fmla="*/ 1834 w 1944"/>
              <a:gd name="T27" fmla="*/ 930 h 1634"/>
              <a:gd name="T28" fmla="*/ 1834 w 1944"/>
              <a:gd name="T29" fmla="*/ 1634 h 1634"/>
              <a:gd name="T30" fmla="*/ 1164 w 1944"/>
              <a:gd name="T31" fmla="*/ 1634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944" h="1634">
                <a:moveTo>
                  <a:pt x="0" y="1634"/>
                </a:moveTo>
                <a:lnTo>
                  <a:pt x="0" y="954"/>
                </a:lnTo>
                <a:lnTo>
                  <a:pt x="439" y="0"/>
                </a:lnTo>
                <a:lnTo>
                  <a:pt x="780" y="0"/>
                </a:lnTo>
                <a:lnTo>
                  <a:pt x="408" y="930"/>
                </a:lnTo>
                <a:lnTo>
                  <a:pt x="670" y="930"/>
                </a:lnTo>
                <a:lnTo>
                  <a:pt x="670" y="1634"/>
                </a:lnTo>
                <a:lnTo>
                  <a:pt x="0" y="1634"/>
                </a:lnTo>
                <a:close/>
                <a:moveTo>
                  <a:pt x="1164" y="1634"/>
                </a:moveTo>
                <a:lnTo>
                  <a:pt x="1164" y="954"/>
                </a:lnTo>
                <a:lnTo>
                  <a:pt x="1603" y="0"/>
                </a:lnTo>
                <a:lnTo>
                  <a:pt x="1944" y="0"/>
                </a:lnTo>
                <a:lnTo>
                  <a:pt x="1572" y="930"/>
                </a:lnTo>
                <a:lnTo>
                  <a:pt x="1834" y="930"/>
                </a:lnTo>
                <a:lnTo>
                  <a:pt x="1834" y="1634"/>
                </a:lnTo>
                <a:lnTo>
                  <a:pt x="1164" y="163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98207" y="6356350"/>
            <a:ext cx="7755194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#EnterpriseUniversity    #EUandYou    #EUforCollege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D05751-EE70-4C1A-A495-D525BCCEDF3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294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98207" y="6356350"/>
            <a:ext cx="7755194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#EnterpriseUniversity    #EUandYou    #EUforCollege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D05751-EE70-4C1A-A495-D525BCCEDF30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828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42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97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265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5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60484DE-9E00-4ED3-9014-2B9DEE4C7C34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FAA626-EE93-4D98-B7F2-7401DA08F33B}"/>
              </a:ext>
            </a:extLst>
          </p:cNvPr>
          <p:cNvSpPr/>
          <p:nvPr userDrawn="1"/>
        </p:nvSpPr>
        <p:spPr>
          <a:xfrm>
            <a:off x="0" y="0"/>
            <a:ext cx="12192000" cy="61795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7384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U Logo Taglin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0F3F4E2-6E47-42B7-BCD8-F0523B73A962}"/>
              </a:ext>
            </a:extLst>
          </p:cNvPr>
          <p:cNvSpPr/>
          <p:nvPr userDrawn="1"/>
        </p:nvSpPr>
        <p:spPr>
          <a:xfrm>
            <a:off x="0" y="0"/>
            <a:ext cx="12192000" cy="61795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DF3918-CCA0-4932-9C84-33CDD96BC4D6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E6B34B-9290-47F3-BAC1-E956B508F529}"/>
              </a:ext>
            </a:extLst>
          </p:cNvPr>
          <p:cNvSpPr txBox="1"/>
          <p:nvPr userDrawn="1"/>
        </p:nvSpPr>
        <p:spPr>
          <a:xfrm>
            <a:off x="395748" y="6341602"/>
            <a:ext cx="11400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BETTER</a:t>
            </a:r>
            <a:r>
              <a:rPr lang="en-US" sz="2000" b="1" baseline="0" dirty="0" smtClean="0">
                <a:solidFill>
                  <a:schemeClr val="tx1"/>
                </a:solidFill>
              </a:rPr>
              <a:t> YOUR BUSINESS KNOWLEDGE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b="1" dirty="0">
                <a:solidFill>
                  <a:schemeClr val="tx1"/>
                </a:solidFill>
              </a:rPr>
              <a:t>ONE COURSE AT A TIME.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700" y="1376310"/>
            <a:ext cx="6324600" cy="342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3881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848" userDrawn="1">
          <p15:clr>
            <a:srgbClr val="FBAE40"/>
          </p15:clr>
        </p15:guide>
        <p15:guide id="4" pos="583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U Logo Taglin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0F3F4E2-6E47-42B7-BCD8-F0523B73A962}"/>
              </a:ext>
            </a:extLst>
          </p:cNvPr>
          <p:cNvSpPr/>
          <p:nvPr userDrawn="1"/>
        </p:nvSpPr>
        <p:spPr>
          <a:xfrm>
            <a:off x="0" y="0"/>
            <a:ext cx="12192000" cy="61795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6F2411-8712-412D-8A09-602B6DBF00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699" y="2471535"/>
            <a:ext cx="6324602" cy="123650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DF2919D-206A-4A31-AC86-3247C977833B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342330-3F2D-4CC2-BB51-12B77F8979E3}"/>
              </a:ext>
            </a:extLst>
          </p:cNvPr>
          <p:cNvSpPr txBox="1"/>
          <p:nvPr userDrawn="1"/>
        </p:nvSpPr>
        <p:spPr>
          <a:xfrm>
            <a:off x="395748" y="6341602"/>
            <a:ext cx="11400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chemeClr val="tx1"/>
                </a:solidFill>
              </a:rPr>
              <a:t>MEMBER FDIC</a:t>
            </a:r>
          </a:p>
        </p:txBody>
      </p:sp>
    </p:spTree>
    <p:extLst>
      <p:ext uri="{BB962C8B-B14F-4D97-AF65-F5344CB8AC3E}">
        <p14:creationId xmlns:p14="http://schemas.microsoft.com/office/powerpoint/2010/main" val="2886997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848">
          <p15:clr>
            <a:srgbClr val="FBAE40"/>
          </p15:clr>
        </p15:guide>
        <p15:guide id="4" pos="583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26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8207" y="6356350"/>
            <a:ext cx="775519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#</a:t>
            </a:r>
            <a:r>
              <a:rPr lang="en-US" dirty="0" err="1"/>
              <a:t>EnterpriseUniversity</a:t>
            </a:r>
            <a:r>
              <a:rPr lang="en-US" dirty="0"/>
              <a:t>    #</a:t>
            </a:r>
            <a:r>
              <a:rPr lang="en-US" dirty="0" err="1"/>
              <a:t>EUandYou</a:t>
            </a:r>
            <a:r>
              <a:rPr lang="en-US" dirty="0"/>
              <a:t>    #</a:t>
            </a:r>
            <a:r>
              <a:rPr lang="en-US" dirty="0" err="1"/>
              <a:t>EUforCollege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E346B9-0CF7-405B-9F3E-436316862D55}"/>
              </a:ext>
            </a:extLst>
          </p:cNvPr>
          <p:cNvSpPr/>
          <p:nvPr userDrawn="1"/>
        </p:nvSpPr>
        <p:spPr>
          <a:xfrm>
            <a:off x="0" y="4589463"/>
            <a:ext cx="12192000" cy="22685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973CAE-5630-40D3-8605-FC53059EF913}"/>
              </a:ext>
            </a:extLst>
          </p:cNvPr>
          <p:cNvSpPr/>
          <p:nvPr userDrawn="1"/>
        </p:nvSpPr>
        <p:spPr>
          <a:xfrm>
            <a:off x="0" y="0"/>
            <a:ext cx="12192000" cy="45894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6451"/>
            <a:ext cx="10515600" cy="14731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52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8206" y="1465877"/>
            <a:ext cx="5621594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65877"/>
            <a:ext cx="562159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96BCD8F4-E2C0-448B-BC71-A955202FC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06" y="306132"/>
            <a:ext cx="11395588" cy="8089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425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749CE42-DB8C-464E-A4E9-123589C96942}"/>
              </a:ext>
            </a:extLst>
          </p:cNvPr>
          <p:cNvSpPr/>
          <p:nvPr userDrawn="1"/>
        </p:nvSpPr>
        <p:spPr>
          <a:xfrm>
            <a:off x="0" y="1115092"/>
            <a:ext cx="12192000" cy="3507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8206" y="1129839"/>
            <a:ext cx="5621594" cy="336038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129839"/>
            <a:ext cx="5621594" cy="336038"/>
          </a:xfrm>
        </p:spPr>
        <p:txBody>
          <a:bodyPr anchor="ctr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7877CAA5-1060-41B8-A30B-E4E16B605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06" y="306132"/>
            <a:ext cx="11395588" cy="8089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6C3B5F1-F0AD-43F3-B1B6-5BBC39F3CE69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398206" y="1465877"/>
            <a:ext cx="5621594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C5EA8B07-A8CF-458E-8596-999FF553E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65877"/>
            <a:ext cx="562159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3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60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7882F75-827B-467F-8E72-2CEC14EC43CE}"/>
              </a:ext>
            </a:extLst>
          </p:cNvPr>
          <p:cNvSpPr/>
          <p:nvPr userDrawn="1"/>
        </p:nvSpPr>
        <p:spPr>
          <a:xfrm>
            <a:off x="0" y="1115093"/>
            <a:ext cx="12192000" cy="50618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DADDBAD-2FCE-49CF-B8D8-9998C783EC92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849C2D-1DC1-406A-8C6A-999AE6C77D12}"/>
              </a:ext>
            </a:extLst>
          </p:cNvPr>
          <p:cNvSpPr/>
          <p:nvPr userDrawn="1"/>
        </p:nvSpPr>
        <p:spPr>
          <a:xfrm>
            <a:off x="0" y="0"/>
            <a:ext cx="12192000" cy="11150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8206" y="306132"/>
            <a:ext cx="11395588" cy="8089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8206" y="1470358"/>
            <a:ext cx="1139558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599" y="6356350"/>
            <a:ext cx="31831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57F0826-6366-43A0-9C70-33E3B12165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1E5F86-B3D4-49D6-81FA-3FBDA76F2A8D}"/>
              </a:ext>
            </a:extLst>
          </p:cNvPr>
          <p:cNvSpPr txBox="1"/>
          <p:nvPr userDrawn="1"/>
        </p:nvSpPr>
        <p:spPr>
          <a:xfrm>
            <a:off x="398206" y="6341602"/>
            <a:ext cx="77551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chemeClr val="tx1"/>
                </a:solidFill>
              </a:rPr>
              <a:t>#EnterpriseUniversity    #EUandYou    </a:t>
            </a:r>
            <a:r>
              <a:rPr lang="en-US" sz="2000" b="1" dirty="0" smtClean="0">
                <a:solidFill>
                  <a:schemeClr val="tx1"/>
                </a:solidFill>
              </a:rPr>
              <a:t>#OneCourseAtATime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74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6" r:id="rId2"/>
    <p:sldLayoutId id="2147483673" r:id="rId3"/>
    <p:sldLayoutId id="2147483675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77" r:id="rId10"/>
    <p:sldLayoutId id="2147483667" r:id="rId11"/>
    <p:sldLayoutId id="2147483672" r:id="rId12"/>
    <p:sldLayoutId id="2147483668" r:id="rId13"/>
    <p:sldLayoutId id="2147483669" r:id="rId14"/>
    <p:sldLayoutId id="2147483670" r:id="rId15"/>
    <p:sldLayoutId id="2147483671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883C9-F73F-4EC8-80E6-1C9F4721F1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C262C4-5040-4366-AF22-AA7D470B93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1426757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3B52FAA4-D3CD-4ACD-85A4-301C8B66D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2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AA4A2C1A-7274-4E4A-804F-B024877FA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Section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09C85F1-0445-46AC-92F1-3341DD8AD0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979890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4E00C-FC41-4972-A836-ED0AD5707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A1545-ADF4-4484-9065-22B7CD59E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 bullet point</a:t>
            </a:r>
          </a:p>
          <a:p>
            <a:r>
              <a:rPr lang="en-US" dirty="0"/>
              <a:t>Bullet point</a:t>
            </a:r>
          </a:p>
          <a:p>
            <a:r>
              <a:rPr lang="en-US" dirty="0"/>
              <a:t>Bullet</a:t>
            </a:r>
          </a:p>
          <a:p>
            <a:pPr lvl="1"/>
            <a:r>
              <a:rPr lang="en-US" dirty="0"/>
              <a:t>Sub-point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278AF-686F-45EA-9167-FB4788DE1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23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F0584-D67C-4F7D-9178-C78372CA7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06" y="291383"/>
            <a:ext cx="11395588" cy="808960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Two column content 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F78A7-C570-4E74-821C-CC2CC7FF00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Column 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A5DC7-8E81-43C2-9723-FC8E1E9D8B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Column 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092045-8290-45AB-AB51-AC03EE741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95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4D05E9-842F-4617-9F1F-495F1114D3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#1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7AD865-726A-4215-85FE-E4AB8EFAEF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#2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1A3E2-C83F-4454-AEC8-232C99C63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5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AA6C34F-F7C3-4869-953B-30771C75F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Comparison Slide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56E6987-FFC1-4828-9515-B6BD2DB27697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US" dirty="0"/>
              <a:t>#1 bullet points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8362DBA-1376-40BA-AEC9-1D6A37C3B6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#2 bullet points</a:t>
            </a:r>
          </a:p>
        </p:txBody>
      </p:sp>
    </p:spTree>
    <p:extLst>
      <p:ext uri="{BB962C8B-B14F-4D97-AF65-F5344CB8AC3E}">
        <p14:creationId xmlns:p14="http://schemas.microsoft.com/office/powerpoint/2010/main" val="250675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F2D554-C2A3-4003-BD97-B526F2261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0826-6366-43A0-9C70-33E3B1216584}" type="slidenum">
              <a:rPr lang="en-US" smtClean="0"/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7FAF1F-D419-49CE-B642-24F862D1A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9B8B59-5632-41CF-8D89-2841E2B7D2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Quote Attribution</a:t>
            </a:r>
          </a:p>
        </p:txBody>
      </p:sp>
    </p:spTree>
    <p:extLst>
      <p:ext uri="{BB962C8B-B14F-4D97-AF65-F5344CB8AC3E}">
        <p14:creationId xmlns:p14="http://schemas.microsoft.com/office/powerpoint/2010/main" val="402988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91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BT">
      <a:dk1>
        <a:srgbClr val="173963"/>
      </a:dk1>
      <a:lt1>
        <a:srgbClr val="FFFFFF"/>
      </a:lt1>
      <a:dk2>
        <a:srgbClr val="404040"/>
      </a:dk2>
      <a:lt2>
        <a:srgbClr val="EAEAEA"/>
      </a:lt2>
      <a:accent1>
        <a:srgbClr val="007AC1"/>
      </a:accent1>
      <a:accent2>
        <a:srgbClr val="FFC52F"/>
      </a:accent2>
      <a:accent3>
        <a:srgbClr val="FF6C36"/>
      </a:accent3>
      <a:accent4>
        <a:srgbClr val="007AC1"/>
      </a:accent4>
      <a:accent5>
        <a:srgbClr val="FFC52F"/>
      </a:accent5>
      <a:accent6>
        <a:srgbClr val="FF6C36"/>
      </a:accent6>
      <a:hlink>
        <a:srgbClr val="007AC1"/>
      </a:hlink>
      <a:folHlink>
        <a:srgbClr val="FF6C36"/>
      </a:folHlink>
    </a:clrScheme>
    <a:fontScheme name="EBT - Microsoft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52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Georgia</vt:lpstr>
      <vt:lpstr>Office Theme</vt:lpstr>
      <vt:lpstr>Presentation Title</vt:lpstr>
      <vt:lpstr>Section Title</vt:lpstr>
      <vt:lpstr>Slide Title</vt:lpstr>
      <vt:lpstr>Two column content slide title</vt:lpstr>
      <vt:lpstr>Comparison Slide Title</vt:lpstr>
      <vt:lpstr>Quotation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Kristie Wickwire</dc:creator>
  <cp:lastModifiedBy>Kristie Wickwire</cp:lastModifiedBy>
  <cp:revision>23</cp:revision>
  <dcterms:created xsi:type="dcterms:W3CDTF">2020-06-08T19:41:19Z</dcterms:created>
  <dcterms:modified xsi:type="dcterms:W3CDTF">2020-07-27T17:48:17Z</dcterms:modified>
</cp:coreProperties>
</file>